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:\Odd Sem 2015-16\Modern India 1707-1964\Unit I\Image\inde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848600" cy="6270171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flipV="1">
            <a:off x="3810000" y="1371600"/>
            <a:ext cx="1447800" cy="1143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5067300" y="1866900"/>
            <a:ext cx="1981200" cy="1143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133600" y="46482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553200" y="838200"/>
            <a:ext cx="1524000" cy="609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Bengal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81000" y="5181600"/>
            <a:ext cx="1676400" cy="533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Hyderabad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181600" y="1066800"/>
            <a:ext cx="1143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Awadh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lbertus Extra Bold" pitchFamily="34" charset="0"/>
              </a:rPr>
              <a:t>Successors State</a:t>
            </a:r>
            <a:endParaRPr lang="en-US" sz="3200" dirty="0">
              <a:latin typeface="Albertus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latin typeface="Bodoni MT Condensed" pitchFamily="18" charset="0"/>
              </a:rPr>
              <a:t>Nature of Successor State</a:t>
            </a:r>
            <a:endParaRPr lang="en-US" sz="3600" dirty="0">
              <a:latin typeface="Bodoni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Constantia" pitchFamily="18" charset="0"/>
              </a:rPr>
              <a:t>Successors state once under the hegemony of the Moghul rulers as provincial heads, Governors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Constantia" pitchFamily="18" charset="0"/>
              </a:rPr>
              <a:t> Their headship &amp; Governorship became hereditary in nature after the start of the decline of Moghul dynasty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Constantia" pitchFamily="18" charset="0"/>
              </a:rPr>
              <a:t>These </a:t>
            </a:r>
            <a:r>
              <a:rPr lang="en-US" sz="2800" dirty="0">
                <a:latin typeface="Constantia" pitchFamily="18" charset="0"/>
              </a:rPr>
              <a:t>Successors </a:t>
            </a:r>
            <a:r>
              <a:rPr lang="en-US" sz="2800" dirty="0" smtClean="0">
                <a:latin typeface="Constantia" pitchFamily="18" charset="0"/>
              </a:rPr>
              <a:t>state accepted the Moghul  sovereignty  and accept the Moghul kings as their kings.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Constantia" pitchFamily="18" charset="0"/>
              </a:rPr>
              <a:t>They pay tributes and a portion of state revenue to Moghul treasury</a:t>
            </a:r>
            <a:endParaRPr lang="en-US" sz="28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latin typeface="Albertus Extra Bold" pitchFamily="34" charset="0"/>
              </a:rPr>
              <a:t>Warriors State</a:t>
            </a:r>
            <a:endParaRPr lang="en-US" sz="3600" dirty="0">
              <a:latin typeface="Albertus Extra Bold" pitchFamily="34" charset="0"/>
            </a:endParaRPr>
          </a:p>
        </p:txBody>
      </p:sp>
      <p:pic>
        <p:nvPicPr>
          <p:cNvPr id="2050" name="Picture 2" descr="H:\Odd Sem 2015-16\Modern India 1707-1964\Unit I\Image\inde0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</p:spPr>
      </p:pic>
      <p:cxnSp>
        <p:nvCxnSpPr>
          <p:cNvPr id="4" name="Straight Arrow Connector 3"/>
          <p:cNvCxnSpPr/>
          <p:nvPr/>
        </p:nvCxnSpPr>
        <p:spPr>
          <a:xfrm rot="10800000">
            <a:off x="1371600" y="2057400"/>
            <a:ext cx="838200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nip Same Side Corner Rectangle 4"/>
          <p:cNvSpPr/>
          <p:nvPr/>
        </p:nvSpPr>
        <p:spPr>
          <a:xfrm>
            <a:off x="533400" y="1676400"/>
            <a:ext cx="990600" cy="533400"/>
          </a:xfrm>
          <a:prstGeom prst="snip2Same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onstantia" pitchFamily="18" charset="0"/>
              </a:rPr>
              <a:t>Sikh State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tant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593273" y="43434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52399" y="4648200"/>
            <a:ext cx="1524001" cy="76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Maratha State</a:t>
            </a:r>
            <a:endParaRPr lang="en-US" dirty="0"/>
          </a:p>
        </p:txBody>
      </p:sp>
      <p:cxnSp>
        <p:nvCxnSpPr>
          <p:cNvPr id="10" name="Elbow Connector 9"/>
          <p:cNvCxnSpPr/>
          <p:nvPr/>
        </p:nvCxnSpPr>
        <p:spPr>
          <a:xfrm rot="10800000" flipV="1">
            <a:off x="1790700" y="5486400"/>
            <a:ext cx="1257301" cy="6096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52399" y="6019800"/>
            <a:ext cx="1524001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Mysore State</a:t>
            </a:r>
            <a:endParaRPr lang="en-US" dirty="0"/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048001" y="5791200"/>
            <a:ext cx="2285999" cy="533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334000" y="5562600"/>
            <a:ext cx="1905000" cy="4953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Travancore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Nature of Warrior 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 These state were the upshot of social reformers like Ram Das, Guru </a:t>
            </a:r>
            <a:r>
              <a:rPr lang="en-US" dirty="0" err="1" smtClean="0">
                <a:solidFill>
                  <a:srgbClr val="002060"/>
                </a:solidFill>
                <a:latin typeface="Constantia" pitchFamily="18" charset="0"/>
              </a:rPr>
              <a:t>Arjun</a:t>
            </a: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nstantia" pitchFamily="18" charset="0"/>
              </a:rPr>
              <a:t>Dev</a:t>
            </a: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Constantia" pitchFamily="18" charset="0"/>
              </a:rPr>
              <a:t>etc</a:t>
            </a:r>
            <a:endParaRPr lang="en-US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These state were established to safe their religion from aggression of Islam 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And also to halt growth the </a:t>
            </a:r>
            <a:r>
              <a:rPr lang="en-US" dirty="0" err="1" smtClean="0">
                <a:solidFill>
                  <a:srgbClr val="002060"/>
                </a:solidFill>
                <a:latin typeface="Constantia" pitchFamily="18" charset="0"/>
              </a:rPr>
              <a:t>lslam</a:t>
            </a:r>
            <a:r>
              <a:rPr lang="en-US" dirty="0" smtClean="0">
                <a:solidFill>
                  <a:srgbClr val="002060"/>
                </a:solidFill>
                <a:latin typeface="Constantia" pitchFamily="18" charset="0"/>
              </a:rPr>
              <a:t> growth in their region.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>
                <a:latin typeface="Constantia" pitchFamily="18" charset="0"/>
              </a:rPr>
              <a:t>Little Kingdoms</a:t>
            </a:r>
            <a:endParaRPr lang="en-US" sz="3200" dirty="0">
              <a:latin typeface="Constantia" pitchFamily="18" charset="0"/>
            </a:endParaRPr>
          </a:p>
        </p:txBody>
      </p:sp>
      <p:pic>
        <p:nvPicPr>
          <p:cNvPr id="1026" name="Picture 2" descr="G:\Odd Sem 2015-16\Modern India 1707-1964\Unit I\Image\inde04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153400" cy="5638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5" name="Flowchart: Extract 4"/>
          <p:cNvSpPr/>
          <p:nvPr/>
        </p:nvSpPr>
        <p:spPr>
          <a:xfrm>
            <a:off x="3664527" y="4935682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Extract 6"/>
          <p:cNvSpPr/>
          <p:nvPr/>
        </p:nvSpPr>
        <p:spPr>
          <a:xfrm>
            <a:off x="3048000" y="4953000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Extract 7"/>
          <p:cNvSpPr/>
          <p:nvPr/>
        </p:nvSpPr>
        <p:spPr>
          <a:xfrm>
            <a:off x="2667000" y="5181600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Extract 8"/>
          <p:cNvSpPr/>
          <p:nvPr/>
        </p:nvSpPr>
        <p:spPr>
          <a:xfrm>
            <a:off x="3238500" y="5351318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Extract 9"/>
          <p:cNvSpPr/>
          <p:nvPr/>
        </p:nvSpPr>
        <p:spPr>
          <a:xfrm>
            <a:off x="2857500" y="5482936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Extract 10"/>
          <p:cNvSpPr/>
          <p:nvPr/>
        </p:nvSpPr>
        <p:spPr>
          <a:xfrm>
            <a:off x="3086100" y="5756563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Extract 11"/>
          <p:cNvSpPr/>
          <p:nvPr/>
        </p:nvSpPr>
        <p:spPr>
          <a:xfrm>
            <a:off x="3574472" y="5787736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Extract 12"/>
          <p:cNvSpPr/>
          <p:nvPr/>
        </p:nvSpPr>
        <p:spPr>
          <a:xfrm>
            <a:off x="3238500" y="6096000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Extract 13"/>
          <p:cNvSpPr/>
          <p:nvPr/>
        </p:nvSpPr>
        <p:spPr>
          <a:xfrm>
            <a:off x="3654136" y="5368636"/>
            <a:ext cx="76200" cy="228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962400" y="5181600"/>
            <a:ext cx="2362200" cy="2286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4935682"/>
            <a:ext cx="2057400" cy="13889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Palayams</a:t>
            </a:r>
            <a:r>
              <a:rPr lang="en-US" dirty="0" smtClean="0"/>
              <a:t> (42 in Tamil Region)</a:t>
            </a:r>
          </a:p>
          <a:p>
            <a:pPr algn="ctr"/>
            <a:r>
              <a:rPr lang="en-US" dirty="0" smtClean="0"/>
              <a:t>Total around 450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The term first coined by </a:t>
            </a:r>
            <a:r>
              <a:rPr lang="en-US" b="1" dirty="0" smtClean="0">
                <a:solidFill>
                  <a:srgbClr val="002060"/>
                </a:solidFill>
                <a:latin typeface="Bodoni MT Condensed" pitchFamily="18" charset="0"/>
              </a:rPr>
              <a:t>Bernard S. Cohn </a:t>
            </a:r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in his book </a:t>
            </a:r>
            <a:r>
              <a:rPr lang="en-US" i="1" dirty="0" smtClean="0">
                <a:solidFill>
                  <a:srgbClr val="002060"/>
                </a:solidFill>
                <a:latin typeface="Bodoni MT Condensed" pitchFamily="18" charset="0"/>
              </a:rPr>
              <a:t>Banaras Region- </a:t>
            </a:r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later used following historians like</a:t>
            </a:r>
            <a:r>
              <a:rPr lang="en-US" i="1" dirty="0" smtClean="0">
                <a:solidFill>
                  <a:srgbClr val="002060"/>
                </a:solidFill>
                <a:latin typeface="Bodoni MT Condensed" pitchFamily="18" charset="0"/>
              </a:rPr>
              <a:t>, </a:t>
            </a:r>
            <a:r>
              <a:rPr lang="en-US" b="1" i="1" dirty="0" smtClean="0">
                <a:solidFill>
                  <a:srgbClr val="002060"/>
                </a:solidFill>
                <a:latin typeface="Bodoni MT Condensed" pitchFamily="18" charset="0"/>
              </a:rPr>
              <a:t>Nicolas B. </a:t>
            </a:r>
            <a:r>
              <a:rPr lang="en-US" b="1" i="1" dirty="0" err="1" smtClean="0">
                <a:solidFill>
                  <a:srgbClr val="002060"/>
                </a:solidFill>
                <a:latin typeface="Bodoni MT Condensed" pitchFamily="18" charset="0"/>
              </a:rPr>
              <a:t>Dricks</a:t>
            </a:r>
            <a:r>
              <a:rPr lang="en-US" i="1" dirty="0" smtClean="0">
                <a:solidFill>
                  <a:srgbClr val="002060"/>
                </a:solidFill>
                <a:latin typeface="Bodoni MT Condensed" pitchFamily="18" charset="0"/>
              </a:rPr>
              <a:t> and</a:t>
            </a:r>
            <a:r>
              <a:rPr lang="en-US" b="1" i="1" dirty="0" smtClean="0">
                <a:solidFill>
                  <a:srgbClr val="002060"/>
                </a:solidFill>
                <a:latin typeface="Bodoni MT Condensed" pitchFamily="18" charset="0"/>
              </a:rPr>
              <a:t> S. </a:t>
            </a:r>
            <a:r>
              <a:rPr lang="en-US" b="1" i="1" dirty="0" err="1" smtClean="0">
                <a:solidFill>
                  <a:srgbClr val="002060"/>
                </a:solidFill>
                <a:latin typeface="Bodoni MT Condensed" pitchFamily="18" charset="0"/>
              </a:rPr>
              <a:t>Manikandan</a:t>
            </a:r>
            <a:endParaRPr lang="en-US" b="1" i="1" dirty="0" smtClean="0">
              <a:solidFill>
                <a:srgbClr val="002060"/>
              </a:solidFill>
              <a:latin typeface="Bodoni MT Condensed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These territories were although small in size it had the nature of kingdoms (way of adopting King’s life style)</a:t>
            </a:r>
          </a:p>
          <a:p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These state  accepted suzerainty of they superiors like </a:t>
            </a:r>
            <a:r>
              <a:rPr lang="en-US" dirty="0" err="1" smtClean="0">
                <a:solidFill>
                  <a:srgbClr val="002060"/>
                </a:solidFill>
                <a:latin typeface="Bodoni MT Condensed" pitchFamily="18" charset="0"/>
              </a:rPr>
              <a:t>Nizam</a:t>
            </a:r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 and </a:t>
            </a:r>
            <a:r>
              <a:rPr lang="en-US" dirty="0" err="1" smtClean="0">
                <a:solidFill>
                  <a:srgbClr val="002060"/>
                </a:solidFill>
                <a:latin typeface="Bodoni MT Condensed" pitchFamily="18" charset="0"/>
              </a:rPr>
              <a:t>Nawab</a:t>
            </a:r>
            <a:endParaRPr lang="en-US" dirty="0" smtClean="0">
              <a:solidFill>
                <a:srgbClr val="002060"/>
              </a:solidFill>
              <a:latin typeface="Bodoni MT Condensed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Bodoni MT Condensed" pitchFamily="18" charset="0"/>
              </a:rPr>
              <a:t>Later these small kingdoms transferred to East India </a:t>
            </a:r>
            <a:r>
              <a:rPr lang="en-US" dirty="0" err="1" smtClean="0">
                <a:solidFill>
                  <a:srgbClr val="002060"/>
                </a:solidFill>
                <a:latin typeface="Bodoni MT Condensed" pitchFamily="18" charset="0"/>
              </a:rPr>
              <a:t>Comapny</a:t>
            </a:r>
            <a:endParaRPr lang="en-US" dirty="0">
              <a:solidFill>
                <a:srgbClr val="002060"/>
              </a:solidFill>
              <a:latin typeface="Bodoni MT Condense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Nature of Little Kingdoms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7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211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Nature of Successor State</vt:lpstr>
      <vt:lpstr>Warriors State</vt:lpstr>
      <vt:lpstr>Nature of Warrior State</vt:lpstr>
      <vt:lpstr>Little Kingdoms</vt:lpstr>
      <vt:lpstr>Nature of Little Kingdoms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</cp:lastModifiedBy>
  <cp:revision>8</cp:revision>
  <dcterms:created xsi:type="dcterms:W3CDTF">2006-08-16T00:00:00Z</dcterms:created>
  <dcterms:modified xsi:type="dcterms:W3CDTF">2015-06-30T03:40:16Z</dcterms:modified>
</cp:coreProperties>
</file>